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8" r:id="rId9"/>
    <p:sldId id="273" r:id="rId10"/>
    <p:sldId id="270" r:id="rId11"/>
    <p:sldId id="269" r:id="rId12"/>
    <p:sldId id="27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7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9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9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9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2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8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81A0-508B-46E4-A6F9-01F9604B97A0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AD09-79C3-4544-A2A7-FAC5AF495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kartinkin.net/uploads/posts/2021-07/1625243449_11-kartinkin-com-p-fon-zimnii-detskii-krasivie-foni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652" y="0"/>
            <a:ext cx="9698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222" y="692696"/>
            <a:ext cx="7272808" cy="1028080"/>
          </a:xfrm>
        </p:spPr>
        <p:txBody>
          <a:bodyPr>
            <a:noAutofit/>
          </a:bodyPr>
          <a:lstStyle/>
          <a:p>
            <a:r>
              <a:rPr lang="ru-RU" sz="2000" b="1" dirty="0"/>
              <a:t>Муниципальное автономное дошкольное образовательное учреждение </a:t>
            </a:r>
            <a:br>
              <a:rPr lang="ru-RU" sz="2000" b="1" dirty="0"/>
            </a:br>
            <a:r>
              <a:rPr lang="ru-RU" sz="2000" b="1" dirty="0"/>
              <a:t>детский сад №10 «Солнышко»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3384376" cy="108012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Чувашева Ирина Сергеевна</a:t>
            </a: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Реченко Лада Игоревна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08" y="1800979"/>
            <a:ext cx="88569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Краткосрочный проект</a:t>
            </a:r>
            <a:endParaRPr lang="ru-RU" sz="2800" dirty="0"/>
          </a:p>
          <a:p>
            <a:pPr algn="ctr"/>
            <a:r>
              <a:rPr lang="ru-RU" sz="2800" b="1" dirty="0"/>
              <a:t> во второй группе раннего развития №</a:t>
            </a:r>
            <a:r>
              <a:rPr lang="ru-RU" sz="2800" b="1" dirty="0" smtClean="0"/>
              <a:t>9</a:t>
            </a:r>
            <a:endParaRPr lang="ru-RU" sz="2800" dirty="0"/>
          </a:p>
          <a:p>
            <a:pPr algn="ctr"/>
            <a:r>
              <a:rPr lang="ru-RU" sz="2800" b="1" dirty="0"/>
              <a:t>«Зимушка-зима»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8310" y="5733255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5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9929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наблюдения и прогулки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sun9-55.userapi.com/impf/Mi3vjvddwTY-80K3JxlW8UnaxYw5Z130-D5XjA/gs1Oo9aYXO8.jpg?size=810x1080&amp;quality=95&amp;sign=d56a8cb48e8b7fc8468b5dd29a5966a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67544" y="764704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22.userapi.com/impf/k_tdmK0e9sctoBfB6kLNd-vdyPpVjjKClnT0fA/9e8MF-oU5Lo.jpg?size=810x1080&amp;quality=95&amp;sign=0b30e89ff428dea697e769486d0de6e0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5092"/>
          <a:stretch/>
        </p:blipFill>
        <p:spPr bwMode="auto">
          <a:xfrm>
            <a:off x="4572001" y="1556792"/>
            <a:ext cx="4439274" cy="443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1532"/>
            <a:ext cx="698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Прогулка с участием родителей. Вешаем кормушки и наполняем их кормом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s://sun9-40.userapi.com/impf/M3W0iT_9MDjC1cKZ5zYu8n7WSc5o7XrlLo5IWA/jUhWzy6SKb0.jpg?size=810x1080&amp;quality=95&amp;sign=db8859fa4b1ee1387d79c12742da0e0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8626" r="8393" b="-3705"/>
          <a:stretch/>
        </p:blipFill>
        <p:spPr bwMode="auto">
          <a:xfrm>
            <a:off x="6300192" y="2841402"/>
            <a:ext cx="2687782" cy="401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24.userapi.com/impf/IBv9fLGiL639HoOPWIsaCOtiAJrMcr-gzFf7wQ/RQCVnS5_czk.jpg?size=810x1080&amp;quality=95&amp;sign=0c117db05ceec445c268010af69cb25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b="2252"/>
          <a:stretch/>
        </p:blipFill>
        <p:spPr bwMode="auto">
          <a:xfrm>
            <a:off x="2411760" y="3367449"/>
            <a:ext cx="2700000" cy="3434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un9-23.userapi.com/impf/IM9cfRLgnuUhIngynUGnRS0Vv4h3PPGZIXrAhw/2kAZIvyJcrY.jpg?size=810x1080&amp;quality=95&amp;sign=e311a47ce7b93a39dceff9479c8f897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" y="76470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2.userapi.com/impf/0a_9cwTBmMsEqRgoK0lBXSGlkcKiEFmqBQk1hg/mOk7O0hS2r0.jpg?size=810x1080&amp;quality=95&amp;sign=123b416b91c54c08b20e1d2f2343d39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11" y="980728"/>
            <a:ext cx="2537982" cy="338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s://sun9-41.userapi.com/impf/ms9fsg5mjsvBMZvlHd0vWuyoFGeE0dLhezPDJQ/i1MhTu2YIcY.jpg?size=810x1080&amp;quality=95&amp;sign=0d0bd23e0fe777285f0ed816a450589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4320481" cy="57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un9-34.userapi.com/impf/YVT2zi-vZjy4964x6hGWoFhIZDNke8tyOTnUBA/Q-nIpe6Hp_w.jpg?size=810x1080&amp;quality=95&amp;sign=8cacceb3f4dd24a9832fa930e854084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2520"/>
            <a:ext cx="4158463" cy="5544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570" y="232520"/>
            <a:ext cx="33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Нашли под ёлочкой настоящие подарки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480" y="5496670"/>
            <a:ext cx="33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родителями делали поделки на конкурс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3-16.userapi.com/impf/eWCJghIz3cpW01qoHWu4O9BAG9RwC5bxl5eTMw/J-EL1UtgCWI.jpg?size=1280x960&amp;quality=95&amp;sign=1f42613d4ed7026f66fee330d773daa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88"/>
            <a:ext cx="8964488" cy="6723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76672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Ну, и, конечно же, с нетерпением ждали Новый Год и записали родителям видео-поздравление под разученную песенку!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0"/>
            <a:ext cx="9144000" cy="68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3540"/>
            <a:ext cx="5256584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Паспорт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4526" y="836712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 проекта: </a:t>
            </a:r>
          </a:p>
          <a:p>
            <a:pPr algn="just"/>
            <a:r>
              <a:rPr lang="ru-RU" dirty="0"/>
              <a:t>Формирование представлений  о зиме как о времени года, о зимних праздниках и забавах. Развитие познавательных, исследовательских и творческих способностей  детей в процессе реализации проекта «Зимушка – зима»</a:t>
            </a:r>
          </a:p>
          <a:p>
            <a:pPr algn="just"/>
            <a:r>
              <a:rPr lang="ru-RU" sz="2400" b="1" dirty="0"/>
              <a:t>Задачи проекта:</a:t>
            </a:r>
            <a:endParaRPr lang="ru-RU" sz="2400" dirty="0"/>
          </a:p>
          <a:p>
            <a:pPr lvl="0" algn="just"/>
            <a:r>
              <a:rPr lang="ru-RU" dirty="0"/>
              <a:t>Воспитывать любовь к русской зиме.</a:t>
            </a:r>
          </a:p>
          <a:p>
            <a:pPr lvl="0" algn="just"/>
            <a:r>
              <a:rPr lang="ru-RU" dirty="0"/>
              <a:t>Развивать мелкую моторику рук.</a:t>
            </a:r>
          </a:p>
          <a:p>
            <a:pPr lvl="0" algn="just"/>
            <a:r>
              <a:rPr lang="ru-RU" dirty="0"/>
              <a:t>Развивать художественное творчество детей.</a:t>
            </a:r>
          </a:p>
          <a:p>
            <a:pPr lvl="0" algn="just"/>
            <a:r>
              <a:rPr lang="ru-RU" dirty="0"/>
              <a:t>Дать детям представление о зиме, о её признаках, о сезонных изменениях в природе, связанных с зимним периодом.</a:t>
            </a:r>
          </a:p>
          <a:p>
            <a:pPr lvl="0" algn="just"/>
            <a:r>
              <a:rPr lang="ru-RU" dirty="0"/>
              <a:t>Расширять знания детей о жизни птиц (перелётных и зимующих), животных в зимнее время года;</a:t>
            </a:r>
          </a:p>
          <a:p>
            <a:pPr lvl="0" algn="just"/>
            <a:r>
              <a:rPr lang="ru-RU" dirty="0"/>
              <a:t>Учить изображать зимнюю природу, пользоваться разными  изобразительными материалами, рисовать нетрадиционными техниками;</a:t>
            </a:r>
          </a:p>
          <a:p>
            <a:pPr lvl="0" algn="just"/>
            <a:r>
              <a:rPr lang="ru-RU" dirty="0"/>
              <a:t>Обогатить и активизировать словарь детей по теме проекта;</a:t>
            </a:r>
          </a:p>
          <a:p>
            <a:pPr lvl="0" algn="just"/>
            <a:r>
              <a:rPr lang="ru-RU" dirty="0"/>
              <a:t>Создавать условия для совместной творческой деятельности (ребенок, родитель, воспитатель);</a:t>
            </a:r>
          </a:p>
          <a:p>
            <a:pPr lvl="0" algn="just"/>
            <a:r>
              <a:rPr lang="ru-RU" dirty="0"/>
              <a:t>Воспитывать  бережное отношение к природе, желание заботится о птицах и животных;</a:t>
            </a:r>
          </a:p>
          <a:p>
            <a:pPr lvl="0" algn="just"/>
            <a:r>
              <a:rPr lang="ru-RU" dirty="0"/>
              <a:t>Воспитывать у детей умение любоваться зимней природой, чувствовать ее красоту.</a:t>
            </a:r>
          </a:p>
        </p:txBody>
      </p:sp>
    </p:spTree>
    <p:extLst>
      <p:ext uri="{BB962C8B-B14F-4D97-AF65-F5344CB8AC3E}">
        <p14:creationId xmlns:p14="http://schemas.microsoft.com/office/powerpoint/2010/main" val="6699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0"/>
            <a:ext cx="9144000" cy="68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501" y="260648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Вид проекта</a:t>
            </a:r>
            <a:r>
              <a:rPr lang="ru-RU" sz="2400" dirty="0"/>
              <a:t>: </a:t>
            </a:r>
            <a:r>
              <a:rPr lang="ru-RU" sz="2000" dirty="0"/>
              <a:t>Познавательно - творческий.</a:t>
            </a:r>
          </a:p>
          <a:p>
            <a:r>
              <a:rPr lang="ru-RU" sz="2400" b="1" dirty="0"/>
              <a:t>Продолжительность</a:t>
            </a:r>
            <a:r>
              <a:rPr lang="ru-RU" sz="2400" dirty="0"/>
              <a:t>: </a:t>
            </a:r>
            <a:r>
              <a:rPr lang="ru-RU" sz="2000" dirty="0"/>
              <a:t>Краткосрочный (Декабрь)</a:t>
            </a:r>
          </a:p>
          <a:p>
            <a:r>
              <a:rPr lang="ru-RU" sz="2400" b="1" dirty="0"/>
              <a:t>Участники проекта</a:t>
            </a:r>
            <a:r>
              <a:rPr lang="ru-RU" sz="2400" dirty="0"/>
              <a:t>: </a:t>
            </a:r>
            <a:r>
              <a:rPr lang="ru-RU" sz="2000" dirty="0"/>
              <a:t>воспитатели, дети младшей группы, родители.</a:t>
            </a:r>
          </a:p>
          <a:p>
            <a:r>
              <a:rPr lang="ru-RU" sz="2400" b="1" dirty="0"/>
              <a:t>Актуальность:</a:t>
            </a:r>
            <a:r>
              <a:rPr lang="ru-RU" sz="2400" dirty="0"/>
              <a:t> </a:t>
            </a:r>
          </a:p>
          <a:p>
            <a:r>
              <a:rPr lang="ru-RU" sz="2000" dirty="0"/>
              <a:t>Дети раннего возраста, сталкиваясь с зимой впервые, испытывают колоссальный восторг, не задумываясь о природе в целом.</a:t>
            </a:r>
          </a:p>
          <a:p>
            <a:r>
              <a:rPr lang="ru-RU" sz="2000" dirty="0"/>
              <a:t>Мы считаем, что у детей не достаточно сформированы представление о зиме, о природе, о чувствах любви и бережного отношения к ней, об умении любоваться красотами природы.</a:t>
            </a:r>
          </a:p>
          <a:p>
            <a:r>
              <a:rPr lang="ru-RU" sz="2000" dirty="0"/>
              <a:t>Воспитание бережного отношение к живой и неживой природе возможно тогда, когда дети получат элементарные представления о ней.</a:t>
            </a:r>
          </a:p>
          <a:p>
            <a:r>
              <a:rPr lang="ru-RU" sz="2000" dirty="0"/>
              <a:t>Исходя из этого,  я предполагаю, что данный проект позволяет в условиях образовательного процесса в ДОУ расширить, обогатить, систематизировать и творчески применить знания детей о сезонных изменениях в зимнее время года. А так же расширить знания детей о зимних развлечениях.</a:t>
            </a:r>
          </a:p>
          <a:p>
            <a:r>
              <a:rPr lang="ru-RU" sz="2000" dirty="0"/>
              <a:t>Зимняя атмосфера по-настоящему волшебная, каждое событие дети воспринимают как чудо: идет снег, пестрый красивый снегирь сидит на ветке, морозный узор на стекле, свежий запах ели и мороза, а этот яркий блеск мишуры и игрушек на елке…Всё это радует и завораживает. </a:t>
            </a:r>
          </a:p>
        </p:txBody>
      </p:sp>
    </p:spTree>
    <p:extLst>
      <p:ext uri="{BB962C8B-B14F-4D97-AF65-F5344CB8AC3E}">
        <p14:creationId xmlns:p14="http://schemas.microsoft.com/office/powerpoint/2010/main" val="28304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1"/>
            <a:ext cx="871296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	План </a:t>
            </a:r>
            <a:r>
              <a:rPr lang="ru-RU" sz="2800" b="1" dirty="0"/>
              <a:t>реализации проекта</a:t>
            </a:r>
            <a:r>
              <a:rPr lang="ru-RU" sz="2800" b="1" dirty="0" smtClean="0"/>
              <a:t>:</a:t>
            </a:r>
            <a:endParaRPr lang="ru-RU" dirty="0"/>
          </a:p>
          <a:p>
            <a:pPr algn="just"/>
            <a:r>
              <a:rPr lang="ru-RU" b="1" dirty="0"/>
              <a:t>I этап:  подготовительный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Определение уровня знаний у детей по теме «Зима пришла»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Создание необходимых условий для реализации проекта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Перспективное планирование проекта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Подбор необходимой литературы по данной теме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Наглядный иллюстративный материал по теме проекта; картины, иллюстрации, репродукции картин с зимними пейзажами;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Подбор пословиц, поговорок, загадок о зиме;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Альбом для рассматривания «Зима»;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Приготовление материалов для художественного творчества;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Подбор аудиозаписей;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Подбор дидактических игр;</a:t>
            </a:r>
          </a:p>
          <a:p>
            <a:pPr algn="just"/>
            <a:r>
              <a:rPr lang="ru-RU" b="1" dirty="0"/>
              <a:t>Сотрудничество с родителями</a:t>
            </a:r>
            <a:r>
              <a:rPr lang="ru-RU" dirty="0"/>
              <a:t> 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Оформление папки - передвижки для родителей «Зима пришла»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Консультации для родителей по теме проекта.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Предложить родителям сделать совместно поделку к Новому Году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Посмотреть мультфильмы с зимней тематикой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Совместно с родителями на прогулке повесить кормушки и покормить птиц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Игры: </a:t>
            </a:r>
            <a:endParaRPr lang="ru-RU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Дидактическая игра «Варежки»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Дидактическая игра «Новогодние игрушки»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/>
              <a:t>Дидактическая игра «Одень куклу на прогулку»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54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993641"/>
              </p:ext>
            </p:extLst>
          </p:nvPr>
        </p:nvGraphicFramePr>
        <p:xfrm>
          <a:off x="383828" y="2262188"/>
          <a:ext cx="4643469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492"/>
                <a:gridCol w="2321977"/>
              </a:tblGrid>
              <a:tr h="187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Образовательные области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Виды детской деятельности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80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Физическое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Физ.минутка: «Идем гулять в парк»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Пальчиковая гимнастика: «Зима», «Зимняя гимнастика»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Подвижные игры: Собираем снежки в корзину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80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Познавательное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Беседы: «Что такое снег», «Кормушка для птиц»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Дидактические игры: «Одень куклу на прогулку», «Новогодние игрушки», «Варежки»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144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Речевое развитие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Дидактические игры: «Одень куклу на прогулку», «Новогодние игрушки», «Варежки»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Чтение художественной литературы: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«Лисичка сестричка и серый волк», «Ёлка», «Подарки для снегурочки», «Рукавичка»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Разучивание песенок: «Расскажи Снегурочка», «В лесу родилась ёлочка», «Маленькой ёлочке холодно зимой»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80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Социально-коммуникативное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Разучивание песенок: «Расскажи Снегурочка», «В лесу родилась ёлочка», «Маленькой ёлочке холодно зимой»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Дидактические игры: «Новогодние игрушки», «Варежки»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  <a:tr h="48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Художественно-эстетическое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Рисование: «снежные комочки», «деревья на нашем участке», «Ёлочка»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Лепка: «Мандарины и апельсины»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97" marR="52397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243513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Планирование совместной образовательной деятельности:</a:t>
            </a:r>
            <a:endParaRPr lang="ru-RU" dirty="0" smtClean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Рисование по теме «Зимушка-Зима»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Чтение художественной литературы, в которой говорится о зиме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Беседы «Что такое снег», «Как живут птицы зимой»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Рассматривание иллюстраций по теме «Зимушка-зима»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Лепка елочных украшений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7850"/>
            <a:ext cx="32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II  этап:  Основной этап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423332"/>
            <a:ext cx="3851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III этап: Заключительный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Речевое творчество детей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Выставка: продукты детской творческой деятельности (рисунки, коллажи)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Совместные работы детей и родителей (поделки)</a:t>
            </a:r>
          </a:p>
        </p:txBody>
      </p:sp>
    </p:spTree>
    <p:extLst>
      <p:ext uri="{BB962C8B-B14F-4D97-AF65-F5344CB8AC3E}">
        <p14:creationId xmlns:p14="http://schemas.microsoft.com/office/powerpoint/2010/main" val="37306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Наши занятия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https://sun9-43.userapi.com/impf/PCc2s9Ri3uIHvC3Bifd3VRO6IJ7Mk3d5_weQaA/61tueOIskgg.jpg?size=810x1080&amp;quality=95&amp;sign=97705a9576a3543510b37307c2ed711c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6" b="8883"/>
          <a:stretch/>
        </p:blipFill>
        <p:spPr bwMode="auto">
          <a:xfrm>
            <a:off x="352972" y="1124744"/>
            <a:ext cx="4213845" cy="4213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9.userapi.com/impf/ymoML_MMDJswYS60eFlVnuRvVR6vbho5TbdazQ/6BRmxeLD-1E.jpg?size=810x1080&amp;quality=95&amp;sign=70a629c2573a0aa8f3663661fbcf7404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0771" r="-163" b="14229"/>
          <a:stretch/>
        </p:blipFill>
        <p:spPr bwMode="auto">
          <a:xfrm>
            <a:off x="4716016" y="1916832"/>
            <a:ext cx="4064000" cy="40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230155"/>
            <a:ext cx="36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Рисуем нашу Ёлочку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2352" y="1124744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Лепим украшение для ёлочки «Конфетка»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9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sun9-57.userapi.com/impf/yAWHyTrou0fMfoesay1pGwO_HcyoLhm5MnZt-Q/6QUzJ-O0AGo.jpg?size=810x1080&amp;quality=95&amp;sign=5584d4fd17a5355391149c8051c0d81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167778" y="1484784"/>
            <a:ext cx="4560441" cy="45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3.userapi.com/impf/Y-RwaeJh1m1tTrh5fLXisa2MfGrfADj9Ve4K_A/VccgsjRtWFE.jpg?size=810x1080&amp;quality=95&amp;sign=dd3436b3a9ebb5a9927f9b0a3d8b6df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2940" r="-376" b="22059"/>
          <a:stretch/>
        </p:blipFill>
        <p:spPr bwMode="auto">
          <a:xfrm>
            <a:off x="4758941" y="1037247"/>
            <a:ext cx="4344417" cy="434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928" y="239755"/>
            <a:ext cx="795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Украшаем нашу Новогоднюю ёлочку слепленными своими руками конфетками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5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3092" y="2031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о птицах и помощи птицам в зимнее время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sun9-48.userapi.com/impf/c-sR6vfVgtzn4WqWvINRVZshEjPx9DW3pTCiAg/WCuI0Es5Fvk.jpg?size=810x1080&amp;quality=95&amp;sign=87d9282e09b0a9d5db1e5ff287db302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" y="688283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79.userapi.com/impf/NEWGWfNl5d3l-8iLWKpReibINlckEJSPIkGtlg/xQ7xYz20pqM.jpg?size=810x1080&amp;quality=95&amp;sign=cffb584fa3702145953a7cef8d25e66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9"/>
          <a:stretch/>
        </p:blipFill>
        <p:spPr bwMode="auto">
          <a:xfrm>
            <a:off x="5472462" y="688283"/>
            <a:ext cx="2988032" cy="305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un9-51.userapi.com/impf/ClwQ0dAG_Rj2fuy3Pq88X1_PAvamKkyQSW8Zyw/u2rVHTC5KP4.jpg?size=810x1080&amp;quality=95&amp;sign=8682b2932743364a4ba4b999543cf63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62" y="90872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sun9-12.userapi.com/impf/QfObXWjpujUOjwVeLUCTupRuncuW6s2eCJkX8g/16hVO_hjtdY.jpg?size=1280x960&amp;quality=95&amp;sign=e61852af6c6137020de1f9e58ba6b8b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46885"/>
            <a:ext cx="4003126" cy="300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1.userapi.com/impf/E4g6qdrQUZEjxhx-Yb7kADqlNMcaMRE5OqblTg/iFTUHXwceQc.jpg?size=810x1080&amp;quality=95&amp;sign=e93a7f178a7fc6ee56f641f5d73a43da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1" t="14334" r="1231" b="5759"/>
          <a:stretch/>
        </p:blipFill>
        <p:spPr bwMode="auto">
          <a:xfrm>
            <a:off x="5292080" y="3700052"/>
            <a:ext cx="3161812" cy="33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3092" y="20312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о птицах и помощи птицам в зимнее время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https://sun9-29.userapi.com/impf/llGLtwYcWjowQZ_kcw-SWABfiWuLLrDSnPM7zA/jRvEZcX7asE.jpg?size=810x1080&amp;quality=95&amp;sign=cb03414f1b6abfccab61b3bf17a6c63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5" y="690453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7012" y="65047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кормушки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6" descr="https://sun9-74.userapi.com/impf/rZSPCkSxJUtsA1tEejKgWzKh4punl_kjobpuhg/oFonI0dFOA4.jpg?size=810x1080&amp;quality=95&amp;sign=407341b7fc525fad33350008bcf2e2f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8469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un9-10.userapi.com/impf/IxKEXYxplyqCoDojAAIF97SztUl0i-9TRSEtIg/FRZwwosYcBM.jpg?size=810x1080&amp;quality=95&amp;sign=aad5220d51f7ce5718c7f996a7acb68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84" y="314096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un9-71.userapi.com/impf/c5N5KFiErLPXfUvXQ415_TejZLLqhBQWIyjEGw/6xqrljf3JEs.jpg?size=810x1080&amp;quality=95&amp;sign=0140a0162c0da5019af034e3f1976fc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4666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378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автономное дошкольное образовательное учреждение  детский сад №10 «Солнышко»  </vt:lpstr>
      <vt:lpstr>Паспорт проекта:</vt:lpstr>
      <vt:lpstr>Презентация PowerPoint</vt:lpstr>
      <vt:lpstr>Презентация PowerPoint</vt:lpstr>
      <vt:lpstr>Презентация PowerPoint</vt:lpstr>
      <vt:lpstr>Наши занятия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№10 «Солнышко»</dc:title>
  <dc:creator>Юля</dc:creator>
  <cp:lastModifiedBy>Юля</cp:lastModifiedBy>
  <cp:revision>7</cp:revision>
  <dcterms:created xsi:type="dcterms:W3CDTF">2022-04-16T12:07:23Z</dcterms:created>
  <dcterms:modified xsi:type="dcterms:W3CDTF">2022-04-16T13:18:31Z</dcterms:modified>
</cp:coreProperties>
</file>