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1" r:id="rId5"/>
    <p:sldId id="263" r:id="rId6"/>
    <p:sldId id="264" r:id="rId7"/>
    <p:sldId id="265" r:id="rId8"/>
    <p:sldId id="268" r:id="rId9"/>
    <p:sldId id="273" r:id="rId10"/>
    <p:sldId id="270" r:id="rId11"/>
    <p:sldId id="269" r:id="rId12"/>
    <p:sldId id="274" r:id="rId13"/>
    <p:sldId id="27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81A0-508B-46E4-A6F9-01F9604B97A0}" type="datetimeFigureOut">
              <a:rPr lang="ru-RU" smtClean="0"/>
              <a:t>16.04.2022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3AD09-79C3-4544-A2A7-FAC5AF495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873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81A0-508B-46E4-A6F9-01F9604B97A0}" type="datetimeFigureOut">
              <a:rPr lang="ru-RU" smtClean="0"/>
              <a:t>16.04.2022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3AD09-79C3-4544-A2A7-FAC5AF495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3768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81A0-508B-46E4-A6F9-01F9604B97A0}" type="datetimeFigureOut">
              <a:rPr lang="ru-RU" smtClean="0"/>
              <a:t>16.04.2022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3AD09-79C3-4544-A2A7-FAC5AF495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676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81A0-508B-46E4-A6F9-01F9604B97A0}" type="datetimeFigureOut">
              <a:rPr lang="ru-RU" smtClean="0"/>
              <a:t>16.04.2022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3AD09-79C3-4544-A2A7-FAC5AF495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380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81A0-508B-46E4-A6F9-01F9604B97A0}" type="datetimeFigureOut">
              <a:rPr lang="ru-RU" smtClean="0"/>
              <a:t>16.04.2022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3AD09-79C3-4544-A2A7-FAC5AF495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7398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81A0-508B-46E4-A6F9-01F9604B97A0}" type="datetimeFigureOut">
              <a:rPr lang="ru-RU" smtClean="0"/>
              <a:t>16.04.2022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3AD09-79C3-4544-A2A7-FAC5AF495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772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81A0-508B-46E4-A6F9-01F9604B97A0}" type="datetimeFigureOut">
              <a:rPr lang="ru-RU" smtClean="0"/>
              <a:t>16.04.2022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3AD09-79C3-4544-A2A7-FAC5AF495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387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81A0-508B-46E4-A6F9-01F9604B97A0}" type="datetimeFigureOut">
              <a:rPr lang="ru-RU" smtClean="0"/>
              <a:t>16.04.2022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3AD09-79C3-4544-A2A7-FAC5AF495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694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81A0-508B-46E4-A6F9-01F9604B97A0}" type="datetimeFigureOut">
              <a:rPr lang="ru-RU" smtClean="0"/>
              <a:t>16.04.2022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3AD09-79C3-4544-A2A7-FAC5AF495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797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81A0-508B-46E4-A6F9-01F9604B97A0}" type="datetimeFigureOut">
              <a:rPr lang="ru-RU" smtClean="0"/>
              <a:t>16.04.2022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3AD09-79C3-4544-A2A7-FAC5AF495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520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BD81A0-508B-46E4-A6F9-01F9604B97A0}" type="datetimeFigureOut">
              <a:rPr lang="ru-RU" smtClean="0"/>
              <a:t>16.04.2022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3AD09-79C3-4544-A2A7-FAC5AF495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382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BD81A0-508B-46E4-A6F9-01F9604B97A0}" type="datetimeFigureOut">
              <a:rPr lang="ru-RU" smtClean="0"/>
              <a:t>16.04.2022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E3AD09-79C3-4544-A2A7-FAC5AF4952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957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https://kartinkin.net/uploads/posts/2021-07/1625243449_11-kartinkin-com-p-fon-zimnii-detskii-krasivie-foni-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7652" y="0"/>
            <a:ext cx="96985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5222" y="692696"/>
            <a:ext cx="7272808" cy="1028080"/>
          </a:xfrm>
        </p:spPr>
        <p:txBody>
          <a:bodyPr>
            <a:noAutofit/>
          </a:bodyPr>
          <a:lstStyle/>
          <a:p>
            <a:r>
              <a:rPr lang="ru-RU" sz="2000" b="1" dirty="0"/>
              <a:t>Муниципальное автономное дошкольное образовательное учреждение </a:t>
            </a:r>
            <a:br>
              <a:rPr lang="ru-RU" sz="2000" b="1" dirty="0"/>
            </a:br>
            <a:r>
              <a:rPr lang="ru-RU" sz="2000" b="1" dirty="0"/>
              <a:t>детский сад №10 «Солнышко»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52120" y="3933056"/>
            <a:ext cx="3384376" cy="1080120"/>
          </a:xfr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normAutofit lnSpcReduction="10000"/>
          </a:bodyPr>
          <a:lstStyle/>
          <a:p>
            <a:r>
              <a:rPr lang="ru-RU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Воспитатели: </a:t>
            </a:r>
          </a:p>
          <a:p>
            <a:r>
              <a:rPr lang="ru-RU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Чувашева Ирина Сергеевна</a:t>
            </a:r>
          </a:p>
          <a:p>
            <a:r>
              <a:rPr lang="ru-RU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Реченко Лада Игоревна</a:t>
            </a:r>
            <a:endParaRPr lang="ru-RU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4108" y="1800979"/>
            <a:ext cx="8856984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 </a:t>
            </a:r>
            <a:endParaRPr lang="ru-RU" sz="2800" dirty="0"/>
          </a:p>
          <a:p>
            <a:pPr algn="ctr"/>
            <a:r>
              <a:rPr lang="ru-RU" sz="2800" b="1" dirty="0"/>
              <a:t>Краткосрочный проект</a:t>
            </a:r>
            <a:endParaRPr lang="ru-RU" sz="2800" dirty="0"/>
          </a:p>
          <a:p>
            <a:pPr algn="ctr"/>
            <a:r>
              <a:rPr lang="ru-RU" sz="2800" b="1" dirty="0"/>
              <a:t> во второй группе раннего развития №</a:t>
            </a:r>
            <a:r>
              <a:rPr lang="ru-RU" sz="2800" b="1" dirty="0" smtClean="0"/>
              <a:t>9</a:t>
            </a:r>
            <a:endParaRPr lang="ru-RU" sz="2800" dirty="0"/>
          </a:p>
          <a:p>
            <a:pPr algn="ctr"/>
            <a:r>
              <a:rPr lang="ru-RU" sz="2800" b="1" dirty="0"/>
              <a:t>«Зимушка-зима»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048310" y="5733255"/>
            <a:ext cx="8066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2021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25504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4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19672" y="179929"/>
            <a:ext cx="63367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Наши наблюдения и прогулки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2" name="Picture 2" descr="https://sun9-55.userapi.com/impf/Mi3vjvddwTY-80K3JxlW8UnaxYw5Z130-D5XjA/gs1Oo9aYXO8.jpg?size=810x1080&amp;quality=95&amp;sign=d56a8cb48e8b7fc8468b5dd29a5966a6&amp;type=alb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 bwMode="auto">
          <a:xfrm>
            <a:off x="467544" y="764704"/>
            <a:ext cx="4248472" cy="42484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sun9-22.userapi.com/impf/k_tdmK0e9sctoBfB6kLNd-vdyPpVjjKClnT0fA/9e8MF-oU5Lo.jpg?size=810x1080&amp;quality=95&amp;sign=0b30e89ff428dea697e769486d0de6e0&amp;type=albu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08" b="5092"/>
          <a:stretch/>
        </p:blipFill>
        <p:spPr bwMode="auto">
          <a:xfrm>
            <a:off x="4572001" y="1556792"/>
            <a:ext cx="4439274" cy="44392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7097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4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87624" y="41532"/>
            <a:ext cx="69847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Прогулка с участием родителей. Вешаем кормушки и наполняем их кормом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6" descr="https://sun9-40.userapi.com/impf/M3W0iT_9MDjC1cKZ5zYu8n7WSc5o7XrlLo5IWA/jUhWzy6SKb0.jpg?size=810x1080&amp;quality=95&amp;sign=db8859fa4b1ee1387d79c12742da0e06&amp;type=albu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5" t="8626" r="8393" b="-3705"/>
          <a:stretch/>
        </p:blipFill>
        <p:spPr bwMode="auto">
          <a:xfrm>
            <a:off x="6300192" y="2841402"/>
            <a:ext cx="2687782" cy="401659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https://sun9-24.userapi.com/impf/IBv9fLGiL639HoOPWIsaCOtiAJrMcr-gzFf7wQ/RQCVnS5_czk.jpg?size=810x1080&amp;quality=95&amp;sign=0c117db05ceec445c268010af69cb251&amp;type=albu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1" b="2252"/>
          <a:stretch/>
        </p:blipFill>
        <p:spPr bwMode="auto">
          <a:xfrm>
            <a:off x="2411760" y="3367449"/>
            <a:ext cx="2700000" cy="343466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https://sun9-23.userapi.com/impf/IM9cfRLgnuUhIngynUGnRS0Vv4h3PPGZIXrAhw/2kAZIvyJcrY.jpg?size=810x1080&amp;quality=95&amp;sign=e311a47ce7b93a39dceff9479c8f8978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91" y="764704"/>
            <a:ext cx="2700000" cy="36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s://sun9-2.userapi.com/impf/0a_9cwTBmMsEqRgoK0lBXSGlkcKiEFmqBQk1hg/mOk7O0hS2r0.jpg?size=810x1080&amp;quality=95&amp;sign=123b416b91c54c08b20e1d2f2343d39b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5211" y="980728"/>
            <a:ext cx="2537982" cy="33839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7097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4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 descr="https://sun9-41.userapi.com/impf/ms9fsg5mjsvBMZvlHd0vWuyoFGeE0dLhezPDJQ/i1MhTu2YIcY.jpg?size=810x1080&amp;quality=95&amp;sign=0d0bd23e0fe777285f0ed816a450589f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908720"/>
            <a:ext cx="4320481" cy="57606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ttps://sun9-34.userapi.com/impf/YVT2zi-vZjy4964x6hGWoFhIZDNke8tyOTnUBA/Q-nIpe6Hp_w.jpg?size=810x1080&amp;quality=95&amp;sign=8cacceb3f4dd24a9832fa930e854084f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5" y="232520"/>
            <a:ext cx="4158463" cy="55446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19570" y="232520"/>
            <a:ext cx="33843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Нашли под ёлочкой настоящие подарки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76480" y="5496670"/>
            <a:ext cx="33843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Совместно с родителями делали поделки на конкурс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9407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sun3-16.userapi.com/impf/eWCJghIz3cpW01qoHWu4O9BAG9RwC5bxl5eTMw/J-EL1UtgCWI.jpg?size=1280x960&amp;quality=95&amp;sign=1f42613d4ed7026f66fee330d773daad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9988"/>
            <a:ext cx="8964488" cy="67233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03648" y="476672"/>
            <a:ext cx="65527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Ну, и, конечно же, с нетерпением ждали Новый Год и записали родителям видео-поздравление под разученную песенку!</a:t>
            </a:r>
            <a:endParaRPr lang="ru-RU" sz="28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9407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580"/>
            <a:ext cx="9144000" cy="6855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396552" y="23540"/>
            <a:ext cx="5256584" cy="1008112"/>
          </a:xfrm>
        </p:spPr>
        <p:txBody>
          <a:bodyPr>
            <a:normAutofit/>
          </a:bodyPr>
          <a:lstStyle/>
          <a:p>
            <a:r>
              <a:rPr lang="ru-RU" sz="3200" dirty="0" smtClean="0"/>
              <a:t>Паспорт проекта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74526" y="836712"/>
            <a:ext cx="8784976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/>
              <a:t>Цель проекта: </a:t>
            </a:r>
          </a:p>
          <a:p>
            <a:pPr algn="just"/>
            <a:r>
              <a:rPr lang="ru-RU" dirty="0"/>
              <a:t>Формирование представлений  о зиме как о времени года, о зимних праздниках и забавах. Развитие познавательных, исследовательских и творческих способностей  детей в процессе реализации проекта «Зимушка – зима»</a:t>
            </a:r>
          </a:p>
          <a:p>
            <a:pPr algn="just"/>
            <a:r>
              <a:rPr lang="ru-RU" sz="2400" b="1" dirty="0"/>
              <a:t>Задачи проекта:</a:t>
            </a:r>
            <a:endParaRPr lang="ru-RU" sz="2400" dirty="0"/>
          </a:p>
          <a:p>
            <a:pPr lvl="0" algn="just"/>
            <a:r>
              <a:rPr lang="ru-RU" dirty="0"/>
              <a:t>Воспитывать любовь к русской зиме.</a:t>
            </a:r>
          </a:p>
          <a:p>
            <a:pPr lvl="0" algn="just"/>
            <a:r>
              <a:rPr lang="ru-RU" dirty="0"/>
              <a:t>Развивать мелкую моторику рук.</a:t>
            </a:r>
          </a:p>
          <a:p>
            <a:pPr lvl="0" algn="just"/>
            <a:r>
              <a:rPr lang="ru-RU" dirty="0"/>
              <a:t>Развивать художественное творчество детей.</a:t>
            </a:r>
          </a:p>
          <a:p>
            <a:pPr lvl="0" algn="just"/>
            <a:r>
              <a:rPr lang="ru-RU" dirty="0"/>
              <a:t>Дать детям представление о зиме, о её признаках, о сезонных изменениях в природе, связанных с зимним периодом.</a:t>
            </a:r>
          </a:p>
          <a:p>
            <a:pPr lvl="0" algn="just"/>
            <a:r>
              <a:rPr lang="ru-RU" dirty="0"/>
              <a:t>Расширять знания детей о жизни птиц (перелётных и зимующих), животных в зимнее время года;</a:t>
            </a:r>
          </a:p>
          <a:p>
            <a:pPr lvl="0" algn="just"/>
            <a:r>
              <a:rPr lang="ru-RU" dirty="0"/>
              <a:t>Учить изображать зимнюю природу, пользоваться разными  изобразительными материалами, рисовать нетрадиционными техниками;</a:t>
            </a:r>
          </a:p>
          <a:p>
            <a:pPr lvl="0" algn="just"/>
            <a:r>
              <a:rPr lang="ru-RU" dirty="0"/>
              <a:t>Обогатить и активизировать словарь детей по теме проекта;</a:t>
            </a:r>
          </a:p>
          <a:p>
            <a:pPr lvl="0" algn="just"/>
            <a:r>
              <a:rPr lang="ru-RU" dirty="0"/>
              <a:t>Создавать условия для совместной творческой деятельности (ребенок, родитель, воспитатель);</a:t>
            </a:r>
          </a:p>
          <a:p>
            <a:pPr lvl="0" algn="just"/>
            <a:r>
              <a:rPr lang="ru-RU" dirty="0"/>
              <a:t>Воспитывать  бережное отношение к природе, желание заботится о птицах и животных;</a:t>
            </a:r>
          </a:p>
          <a:p>
            <a:pPr lvl="0" algn="just"/>
            <a:r>
              <a:rPr lang="ru-RU" dirty="0"/>
              <a:t>Воспитывать у детей умение любоваться зимней природой, чувствовать ее красоту.</a:t>
            </a:r>
          </a:p>
        </p:txBody>
      </p:sp>
    </p:spTree>
    <p:extLst>
      <p:ext uri="{BB962C8B-B14F-4D97-AF65-F5344CB8AC3E}">
        <p14:creationId xmlns:p14="http://schemas.microsoft.com/office/powerpoint/2010/main" val="66997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580"/>
            <a:ext cx="9144000" cy="6855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71501" y="260648"/>
            <a:ext cx="9001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Вид проекта</a:t>
            </a:r>
            <a:r>
              <a:rPr lang="ru-RU" sz="2400" dirty="0"/>
              <a:t>: </a:t>
            </a:r>
            <a:r>
              <a:rPr lang="ru-RU" sz="2000" dirty="0"/>
              <a:t>Познавательно - творческий.</a:t>
            </a:r>
          </a:p>
          <a:p>
            <a:r>
              <a:rPr lang="ru-RU" sz="2400" b="1" dirty="0"/>
              <a:t>Продолжительность</a:t>
            </a:r>
            <a:r>
              <a:rPr lang="ru-RU" sz="2400" dirty="0"/>
              <a:t>: </a:t>
            </a:r>
            <a:r>
              <a:rPr lang="ru-RU" sz="2000" dirty="0"/>
              <a:t>Краткосрочный (Декабрь)</a:t>
            </a:r>
          </a:p>
          <a:p>
            <a:r>
              <a:rPr lang="ru-RU" sz="2400" b="1" dirty="0"/>
              <a:t>Участники проекта</a:t>
            </a:r>
            <a:r>
              <a:rPr lang="ru-RU" sz="2400" dirty="0"/>
              <a:t>: </a:t>
            </a:r>
            <a:r>
              <a:rPr lang="ru-RU" sz="2000" dirty="0"/>
              <a:t>воспитатели, дети младшей группы, родители.</a:t>
            </a:r>
          </a:p>
          <a:p>
            <a:r>
              <a:rPr lang="ru-RU" sz="2400" b="1" dirty="0"/>
              <a:t>Актуальность:</a:t>
            </a:r>
            <a:r>
              <a:rPr lang="ru-RU" sz="2400" dirty="0"/>
              <a:t> </a:t>
            </a:r>
          </a:p>
          <a:p>
            <a:r>
              <a:rPr lang="ru-RU" sz="2000" dirty="0"/>
              <a:t>Дети раннего возраста, сталкиваясь с зимой впервые, испытывают колоссальный восторг, не задумываясь о природе в целом.</a:t>
            </a:r>
          </a:p>
          <a:p>
            <a:r>
              <a:rPr lang="ru-RU" sz="2000" dirty="0"/>
              <a:t>Мы считаем, что у детей не достаточно сформированы представление о зиме, о природе, о чувствах любви и бережного отношения к ней, об умении любоваться красотами природы.</a:t>
            </a:r>
          </a:p>
          <a:p>
            <a:r>
              <a:rPr lang="ru-RU" sz="2000" dirty="0"/>
              <a:t>Воспитание бережного отношение к живой и неживой природе возможно тогда, когда дети получат элементарные представления о ней.</a:t>
            </a:r>
          </a:p>
          <a:p>
            <a:r>
              <a:rPr lang="ru-RU" sz="2000" dirty="0"/>
              <a:t>Исходя из этого,  я предполагаю, что данный проект позволяет в условиях образовательного процесса в ДОУ расширить, обогатить, систематизировать и творчески применить знания детей о сезонных изменениях в зимнее время года. А так же расширить знания детей о зимних развлечениях.</a:t>
            </a:r>
          </a:p>
          <a:p>
            <a:r>
              <a:rPr lang="ru-RU" sz="2000" dirty="0"/>
              <a:t>Зимняя атмосфера по-настоящему волшебная, каждое событие дети воспринимают как чудо: идет снег, пестрый красивый снегирь сидит на ветке, морозный узор на стекле, свежий запах ели и мороза, а этот яркий блеск мишуры и игрушек на елке…Всё это радует и завораживает. </a:t>
            </a:r>
          </a:p>
        </p:txBody>
      </p:sp>
    </p:spTree>
    <p:extLst>
      <p:ext uri="{BB962C8B-B14F-4D97-AF65-F5344CB8AC3E}">
        <p14:creationId xmlns:p14="http://schemas.microsoft.com/office/powerpoint/2010/main" val="2830443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4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3528" y="116631"/>
            <a:ext cx="8712968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		План </a:t>
            </a:r>
            <a:r>
              <a:rPr lang="ru-RU" sz="2800" b="1" dirty="0"/>
              <a:t>реализации проекта</a:t>
            </a:r>
            <a:r>
              <a:rPr lang="ru-RU" sz="2800" b="1" dirty="0" smtClean="0"/>
              <a:t>:</a:t>
            </a:r>
            <a:endParaRPr lang="ru-RU" dirty="0"/>
          </a:p>
          <a:p>
            <a:pPr algn="just"/>
            <a:r>
              <a:rPr lang="ru-RU" b="1" dirty="0"/>
              <a:t>I этап:  подготовительный</a:t>
            </a:r>
            <a:endParaRPr lang="ru-RU" dirty="0"/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dirty="0"/>
              <a:t>Определение уровня знаний у детей по теме «Зима пришла»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dirty="0"/>
              <a:t>Создание необходимых условий для реализации проекта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dirty="0"/>
              <a:t>Перспективное планирование проекта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dirty="0"/>
              <a:t>Подбор необходимой литературы по данной теме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dirty="0"/>
              <a:t>Наглядный иллюстративный материал по теме проекта; картины, иллюстрации, репродукции картин с зимними пейзажами;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dirty="0"/>
              <a:t>Подбор пословиц, поговорок, загадок о зиме;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dirty="0"/>
              <a:t>Альбом для рассматривания «Зима»;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dirty="0"/>
              <a:t>Приготовление материалов для художественного творчества;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dirty="0"/>
              <a:t>Подбор аудиозаписей;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dirty="0"/>
              <a:t>Подбор дидактических игр;</a:t>
            </a:r>
          </a:p>
          <a:p>
            <a:pPr algn="just"/>
            <a:r>
              <a:rPr lang="ru-RU" b="1" dirty="0"/>
              <a:t>Сотрудничество с родителями</a:t>
            </a:r>
            <a:r>
              <a:rPr lang="ru-RU" dirty="0"/>
              <a:t> :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dirty="0"/>
              <a:t>Оформление папки - передвижки для родителей «Зима пришла»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dirty="0"/>
              <a:t>Консультации для родителей по теме проекта.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dirty="0"/>
              <a:t>Предложить родителям сделать совместно поделку к Новому Году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dirty="0"/>
              <a:t>Посмотреть мультфильмы с зимней тематикой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dirty="0"/>
              <a:t>Совместно с родителями на прогулке повесить кормушки и покормить птиц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ru-RU" b="1" dirty="0"/>
              <a:t>Игры: </a:t>
            </a:r>
            <a:endParaRPr lang="ru-RU" dirty="0"/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dirty="0"/>
              <a:t>Дидактическая игра «Варежки»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dirty="0"/>
              <a:t>Дидактическая игра «Новогодние игрушки»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dirty="0"/>
              <a:t>Дидактическая игра «Одень куклу на прогулку»</a:t>
            </a:r>
          </a:p>
          <a:p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65544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4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5993641"/>
              </p:ext>
            </p:extLst>
          </p:nvPr>
        </p:nvGraphicFramePr>
        <p:xfrm>
          <a:off x="383828" y="2262188"/>
          <a:ext cx="4643469" cy="45259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21492"/>
                <a:gridCol w="2321977"/>
              </a:tblGrid>
              <a:tr h="1874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Образовательные области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97" marR="52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Виды детской деятельности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97" marR="52397" marT="0" marB="0"/>
                </a:tc>
              </a:tr>
              <a:tr h="8034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Физическое развитие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97" marR="52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Физ.минутка: «Идем гулять в парк»</a:t>
                      </a:r>
                      <a:endParaRPr lang="ru-RU" sz="8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Пальчиковая гимнастика: «Зима», «Зимняя гимнастика»</a:t>
                      </a:r>
                      <a:endParaRPr lang="ru-RU" sz="8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Подвижные игры: Собираем снежки в корзину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97" marR="52397" marT="0" marB="0"/>
                </a:tc>
              </a:tr>
              <a:tr h="8034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Познавательное развитие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97" marR="52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Беседы: «Что такое снег», «Кормушка для птиц»</a:t>
                      </a:r>
                      <a:endParaRPr lang="ru-RU" sz="8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Дидактические игры: «Одень куклу на прогулку», «Новогодние игрушки», «Варежки»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97" marR="52397" marT="0" marB="0"/>
                </a:tc>
              </a:tr>
              <a:tr h="14461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Речевое развитие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97" marR="52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Дидактические игры: «Одень куклу на прогулку», «Новогодние игрушки», «Варежки»</a:t>
                      </a:r>
                      <a:endParaRPr lang="ru-RU" sz="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Чтение художественной литературы:</a:t>
                      </a:r>
                      <a:endParaRPr lang="ru-RU" sz="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«Лисичка сестричка и серый волк», «Ёлка», «Подарки для снегурочки», «Рукавичка»</a:t>
                      </a:r>
                      <a:endParaRPr lang="ru-RU" sz="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Разучивание песенок: «Расскажи Снегурочка», «В лесу родилась ёлочка», «Маленькой ёлочке холодно зимой»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97" marR="52397" marT="0" marB="0"/>
                </a:tc>
              </a:tr>
              <a:tr h="8034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Социально-коммуникативное развитие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97" marR="52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Разучивание песенок: «Расскажи Снегурочка», «В лесу родилась ёлочка», «Маленькой ёлочке холодно зимой»</a:t>
                      </a:r>
                      <a:endParaRPr lang="ru-RU" sz="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Дидактические игры: «Новогодние игрушки», «Варежки»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97" marR="52397" marT="0" marB="0"/>
                </a:tc>
              </a:tr>
              <a:tr h="4820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Художественно-эстетическое развитие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97" marR="5239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Рисование: «снежные комочки», «деревья на нашем участке», «Ёлочка»</a:t>
                      </a:r>
                      <a:endParaRPr lang="ru-RU" sz="8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Лепка: «Мандарины и апельсины»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2397" marR="52397" marT="0" marB="0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79512" y="243513"/>
            <a:ext cx="83884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Планирование совместной образовательной деятельности:</a:t>
            </a:r>
            <a:endParaRPr lang="ru-RU" dirty="0" smtClean="0"/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dirty="0" smtClean="0"/>
              <a:t>Рисование по теме «Зимушка-Зима»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dirty="0" smtClean="0"/>
              <a:t>Чтение художественной литературы, в которой говорится о зиме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dirty="0" smtClean="0"/>
              <a:t>Беседы «Что такое снег», «Как живут птицы зимой»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dirty="0" smtClean="0"/>
              <a:t>Рассматривание иллюстраций по теме «Зимушка-зима»</a:t>
            </a:r>
          </a:p>
          <a:p>
            <a:pPr marL="285750" lvl="0" indent="-285750" algn="just">
              <a:buFont typeface="Wingdings" panose="05000000000000000000" pitchFamily="2" charset="2"/>
              <a:buChar char="§"/>
            </a:pPr>
            <a:r>
              <a:rPr lang="ru-RU" dirty="0" smtClean="0"/>
              <a:t>Лепка елочных украшений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1847850"/>
            <a:ext cx="324691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/>
              <a:t>II  этап:  Основной этап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148064" y="3423332"/>
            <a:ext cx="385192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III этап: Заключительный</a:t>
            </a:r>
            <a:endParaRPr lang="ru-RU" sz="2000" dirty="0"/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dirty="0"/>
              <a:t>Речевое творчество детей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dirty="0"/>
              <a:t>Выставка: продукты детской творческой деятельности (рисунки, коллажи)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dirty="0"/>
              <a:t>Совместные работы детей и родителей (поделки)</a:t>
            </a:r>
          </a:p>
        </p:txBody>
      </p:sp>
    </p:spTree>
    <p:extLst>
      <p:ext uri="{BB962C8B-B14F-4D97-AF65-F5344CB8AC3E}">
        <p14:creationId xmlns:p14="http://schemas.microsoft.com/office/powerpoint/2010/main" val="373069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4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188640"/>
            <a:ext cx="8229600" cy="1143000"/>
          </a:xfrm>
        </p:spPr>
        <p:txBody>
          <a:bodyPr/>
          <a:lstStyle/>
          <a:p>
            <a:r>
              <a:rPr lang="ru-RU" dirty="0" smtClean="0">
                <a:latin typeface="Arial Black" panose="020B0A04020102020204" pitchFamily="34" charset="0"/>
              </a:rPr>
              <a:t>Наши занятия 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6146" name="Picture 2" descr="https://sun9-43.userapi.com/impf/PCc2s9Ri3uIHvC3Bifd3VRO6IJ7Mk3d5_weQaA/61tueOIskgg.jpg?size=810x1080&amp;quality=95&amp;sign=97705a9576a3543510b37307c2ed711c&amp;type=alb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16" b="8883"/>
          <a:stretch/>
        </p:blipFill>
        <p:spPr bwMode="auto">
          <a:xfrm>
            <a:off x="352972" y="1124744"/>
            <a:ext cx="4213845" cy="42138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sun9-79.userapi.com/impf/ymoML_MMDJswYS60eFlVnuRvVR6vbho5TbdazQ/6BRmxeLD-1E.jpg?size=810x1080&amp;quality=95&amp;sign=70a629c2573a0aa8f3663661fbcf7404&amp;type=albu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" t="10771" r="-163" b="14229"/>
          <a:stretch/>
        </p:blipFill>
        <p:spPr bwMode="auto">
          <a:xfrm>
            <a:off x="4716016" y="1916832"/>
            <a:ext cx="4064000" cy="4064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5576" y="5230155"/>
            <a:ext cx="36294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Рисуем нашу Ёлочку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92352" y="1124744"/>
            <a:ext cx="406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Лепим украшение для ёлочки «Конфетка»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6991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4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https://sun9-57.userapi.com/impf/yAWHyTrou0fMfoesay1pGwO_HcyoLhm5MnZt-Q/6QUzJ-O0AGo.jpg?size=810x1080&amp;quality=95&amp;sign=5584d4fd17a5355391149c8051c0d81a&amp;type=albu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 bwMode="auto">
          <a:xfrm>
            <a:off x="167778" y="1484784"/>
            <a:ext cx="4560441" cy="45604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sun9-83.userapi.com/impf/Y-RwaeJh1m1tTrh5fLXisa2MfGrfADj9Ve4K_A/VccgsjRtWFE.jpg?size=810x1080&amp;quality=95&amp;sign=dd3436b3a9ebb5a9927f9b0a3d8b6df5&amp;type=album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" t="2940" r="-376" b="22059"/>
          <a:stretch/>
        </p:blipFill>
        <p:spPr bwMode="auto">
          <a:xfrm>
            <a:off x="4758941" y="1037247"/>
            <a:ext cx="4344417" cy="43444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93928" y="239755"/>
            <a:ext cx="79561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Украшаем нашу Новогоднюю ёлочку слепленными своими руками конфетками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62573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4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53092" y="203123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Беседа о птицах и помощи птицам в зимнее время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2" descr="https://sun9-48.userapi.com/impf/c-sR6vfVgtzn4WqWvINRVZshEjPx9DW3pTCiAg/WCuI0Es5Fvk.jpg?size=810x1080&amp;quality=95&amp;sign=87d9282e09b0a9d5db1e5ff287db3026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87" y="688283"/>
            <a:ext cx="2700000" cy="36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https://sun9-79.userapi.com/impf/NEWGWfNl5d3l-8iLWKpReibINlckEJSPIkGtlg/xQ7xYz20pqM.jpg?size=810x1080&amp;quality=95&amp;sign=cffb584fa3702145953a7cef8d25e663&amp;type=albu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39"/>
          <a:stretch/>
        </p:blipFill>
        <p:spPr bwMode="auto">
          <a:xfrm>
            <a:off x="5472462" y="688283"/>
            <a:ext cx="2988032" cy="30586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https://sun9-51.userapi.com/impf/ClwQ0dAG_Rj2fuy3Pq88X1_PAvamKkyQSW8Zyw/u2rVHTC5KP4.jpg?size=810x1080&amp;quality=95&amp;sign=8682b2932743364a4ba4b999543cf63c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462" y="908720"/>
            <a:ext cx="2700000" cy="36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https://sun9-12.userapi.com/impf/QfObXWjpujUOjwVeLUCTupRuncuW6s2eCJkX8g/16hVO_hjtdY.jpg?size=1280x960&amp;quality=95&amp;sign=e61852af6c6137020de1f9e58ba6b8bf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746885"/>
            <a:ext cx="4003126" cy="30023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sun9-1.userapi.com/impf/E4g6qdrQUZEjxhx-Yb7kADqlNMcaMRE5OqblTg/iFTUHXwceQc.jpg?size=810x1080&amp;quality=95&amp;sign=e93a7f178a7fc6ee56f641f5d73a43da&amp;type=album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31" t="14334" r="1231" b="5759"/>
          <a:stretch/>
        </p:blipFill>
        <p:spPr bwMode="auto">
          <a:xfrm>
            <a:off x="5292080" y="3700052"/>
            <a:ext cx="3161812" cy="33686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7097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4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253092" y="203123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Беседа о птицах и помощи птицам в зимнее время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340" name="Picture 4" descr="https://sun9-29.userapi.com/impf/llGLtwYcWjowQZ_kcw-SWABfiWuLLrDSnPM7zA/jRvEZcX7asE.jpg?size=810x1080&amp;quality=95&amp;sign=cb03414f1b6abfccab61b3bf17a6c63f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315" y="690453"/>
            <a:ext cx="2700000" cy="36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107012" y="650473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Делаем кормушки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342" name="Picture 6" descr="https://sun9-74.userapi.com/impf/rZSPCkSxJUtsA1tEejKgWzKh4punl_kjobpuhg/oFonI0dFOA4.jpg?size=810x1080&amp;quality=95&amp;sign=407341b7fc525fad33350008bcf2e2ff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1" y="1084696"/>
            <a:ext cx="2700000" cy="36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4" name="Picture 8" descr="https://sun9-10.userapi.com/impf/IxKEXYxplyqCoDojAAIF97SztUl0i-9TRSEtIg/FRZwwosYcBM.jpg?size=810x1080&amp;quality=95&amp;sign=aad5220d51f7ce5718c7f996a7acb689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7984" y="3140968"/>
            <a:ext cx="2700000" cy="36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6" name="Picture 10" descr="https://sun9-71.userapi.com/impf/c5N5KFiErLPXfUvXQ415_TejZLLqhBQWIyjEGw/6xqrljf3JEs.jpg?size=810x1080&amp;quality=95&amp;sign=0140a0162c0da5019af034e3f1976fc2&amp;type=album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246664"/>
            <a:ext cx="2700000" cy="3600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4071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378</Words>
  <Application>Microsoft Office PowerPoint</Application>
  <PresentationFormat>Экран (4:3)</PresentationFormat>
  <Paragraphs>98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Муниципальное автономное дошкольное образовательное учреждение  детский сад №10 «Солнышко»  </vt:lpstr>
      <vt:lpstr>Паспорт проекта:</vt:lpstr>
      <vt:lpstr>Презентация PowerPoint</vt:lpstr>
      <vt:lpstr>Презентация PowerPoint</vt:lpstr>
      <vt:lpstr>Презентация PowerPoint</vt:lpstr>
      <vt:lpstr>Наши занятия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 детский сад №10 «Солнышко»</dc:title>
  <dc:creator>Юля</dc:creator>
  <cp:lastModifiedBy>Юля</cp:lastModifiedBy>
  <cp:revision>7</cp:revision>
  <dcterms:created xsi:type="dcterms:W3CDTF">2022-04-16T12:07:23Z</dcterms:created>
  <dcterms:modified xsi:type="dcterms:W3CDTF">2022-04-16T13:18:31Z</dcterms:modified>
</cp:coreProperties>
</file>